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12" r:id="rId5"/>
    <p:sldId id="309" r:id="rId6"/>
    <p:sldId id="310" r:id="rId7"/>
    <p:sldId id="308" r:id="rId8"/>
    <p:sldId id="266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fif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jfif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8" r="-1" b="29046"/>
          <a:stretch/>
        </p:blipFill>
        <p:spPr>
          <a:xfrm>
            <a:off x="-1" y="10"/>
            <a:ext cx="1218882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202" y="758952"/>
            <a:ext cx="5701477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KID PRESIDENT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4201" y="4645152"/>
            <a:ext cx="5704249" cy="1143000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latin typeface="Google Sans"/>
              </a:rPr>
              <a:t>Robby Novak</a:t>
            </a:r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FBD20C-DCED-4E97-9C65-AA32D674C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5536"/>
            <a:ext cx="4653435" cy="454692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A03EE-9EE5-4101-BE07-338C77459D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12" r="764" b="1"/>
          <a:stretch/>
        </p:blipFill>
        <p:spPr>
          <a:xfrm>
            <a:off x="20" y="1321308"/>
            <a:ext cx="4489684" cy="4215384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5037" y="4474741"/>
            <a:ext cx="5558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DF7A81-2FA4-4DE0-91A8-7BC0BC4866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27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suit, curtain, business, dressed&#10;&#10;Description automatically generated">
            <a:extLst>
              <a:ext uri="{FF2B5EF4-FFF2-40B4-BE49-F238E27FC236}">
                <a16:creationId xmlns:a16="http://schemas.microsoft.com/office/drawing/2014/main" id="{13E3AF69-B727-40A0-AC9A-7E156EF3C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1" r="2" b="2"/>
          <a:stretch/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DDF9D46-AA26-43B5-809D-AB3995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86" r="2" b="2"/>
          <a:stretch/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75BFB-7AD2-4FB6-AC4C-1B7157451660}"/>
              </a:ext>
            </a:extLst>
          </p:cNvPr>
          <p:cNvSpPr txBox="1"/>
          <p:nvPr/>
        </p:nvSpPr>
        <p:spPr>
          <a:xfrm>
            <a:off x="5116784" y="2546224"/>
            <a:ext cx="5977938" cy="33427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b="0" i="0">
                <a:effectLst/>
              </a:rPr>
              <a:t>Robby Novak, now 16 years old, is an actor best known for portraying the character Kid President online and on television. He has a series of YouTube videos and a television show. His “Kid President” video has been viewed 12 million times online. In it, Robby gives the world a pep talk, but it’s his life off camera that’s the real inspiration.</a:t>
            </a:r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0BB29D-8170-478D-A40E-4DDE6EE78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2335" y="1424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23502-FEB0-4009-B7E3-FEC3ABEFCF90}"/>
              </a:ext>
            </a:extLst>
          </p:cNvPr>
          <p:cNvSpPr txBox="1"/>
          <p:nvPr/>
        </p:nvSpPr>
        <p:spPr>
          <a:xfrm>
            <a:off x="362824" y="464886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unito Sans"/>
              </a:rPr>
              <a:t>Robby Novak suffers from </a:t>
            </a:r>
            <a:r>
              <a:rPr lang="en-US" b="1" i="0" dirty="0">
                <a:solidFill>
                  <a:srgbClr val="000000"/>
                </a:solidFill>
                <a:effectLst/>
                <a:latin typeface="Nunito Sans"/>
              </a:rPr>
              <a:t>osteogenesis imperfecta,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ans"/>
              </a:rPr>
              <a:t> a disease that makes his bones brittle. But the smiling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Nunito Sans"/>
              </a:rPr>
              <a:t>Youtube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ans"/>
              </a:rPr>
              <a:t> sensation doesn’t let his frequent injuries slow him down.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8D6CE-28E3-47BD-A843-2CEF42D121EC}"/>
              </a:ext>
            </a:extLst>
          </p:cNvPr>
          <p:cNvSpPr txBox="1"/>
          <p:nvPr/>
        </p:nvSpPr>
        <p:spPr>
          <a:xfrm>
            <a:off x="6138122" y="2680877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Nunito Sans"/>
              </a:rPr>
              <a:t>In fact, </a:t>
            </a:r>
            <a:r>
              <a:rPr lang="en-US" b="1" i="0" dirty="0">
                <a:effectLst/>
                <a:latin typeface="Nunito Sans"/>
              </a:rPr>
              <a:t>Robby has had more than 70 broken bones and 13 surgeries!</a:t>
            </a:r>
            <a:r>
              <a:rPr lang="en-US" b="0" i="0" dirty="0">
                <a:effectLst/>
                <a:latin typeface="Nunito Sans"/>
              </a:rPr>
              <a:t> He has steel rods in both legs.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C5690-8F01-4B03-A114-1164FE819483}"/>
              </a:ext>
            </a:extLst>
          </p:cNvPr>
          <p:cNvSpPr txBox="1"/>
          <p:nvPr/>
        </p:nvSpPr>
        <p:spPr>
          <a:xfrm>
            <a:off x="438325" y="4177123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unito Sans"/>
              </a:rPr>
              <a:t>Despite his condition, he keeps a great, upbeat attitude.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unito Sans"/>
              </a:rPr>
              <a:t>Robby and his sister Lexi, who also has brittle bone disease, were adopted by Lori and David Novak. Laurie and </a:t>
            </a:r>
            <a:r>
              <a:rPr lang="en-US" b="1" i="0" dirty="0">
                <a:effectLst/>
                <a:latin typeface="Nunito Sans"/>
              </a:rPr>
              <a:t>David have been caring for the siblings since Lexi was 17 months old and Robby was 2 months old.</a:t>
            </a:r>
            <a:r>
              <a:rPr lang="en-US" b="0" i="0" dirty="0">
                <a:effectLst/>
                <a:latin typeface="Nunito Sans"/>
              </a:rPr>
              <a:t>  They have never held Lexi or Robby </a:t>
            </a:r>
            <a:r>
              <a:rPr lang="en-US" b="0" i="0" dirty="0">
                <a:solidFill>
                  <a:srgbClr val="000000"/>
                </a:solidFill>
                <a:effectLst/>
                <a:latin typeface="Nunito Sans"/>
              </a:rPr>
              <a:t>back from doing what they love and experiencing life.</a:t>
            </a:r>
          </a:p>
        </p:txBody>
      </p:sp>
      <p:pic>
        <p:nvPicPr>
          <p:cNvPr id="9" name="Picture 8" descr="A couple of kids sitting on a couch playing a board game&#10;&#10;Description automatically generated with low confidence">
            <a:extLst>
              <a:ext uri="{FF2B5EF4-FFF2-40B4-BE49-F238E27FC236}">
                <a16:creationId xmlns:a16="http://schemas.microsoft.com/office/drawing/2014/main" id="{477DCEE7-F94B-44D9-8130-1DEFF6306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255" y="3703714"/>
            <a:ext cx="4388420" cy="2468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7C194E-0082-405C-9CE3-0C352648B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85" y="1605005"/>
            <a:ext cx="4388419" cy="2307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314B26-79EC-4CCB-B428-B2596B95C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255" y="325761"/>
            <a:ext cx="3955994" cy="228427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9A63BA-94A3-4802-88F3-7DF7712A4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7379" y="1788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Kid President has met Beyonce as well as many other celebrities!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CFC67FD-BAA3-4DDC-B099-AE48A03C914E}"/>
              </a:ext>
            </a:extLst>
          </p:cNvPr>
          <p:cNvSpPr txBox="1"/>
          <p:nvPr/>
        </p:nvSpPr>
        <p:spPr>
          <a:xfrm>
            <a:off x="1097281" y="2108201"/>
            <a:ext cx="3557016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has also written a New York Times Best Selling Book called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Kid President's Guide to Being Awesome!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7B891-3D51-43A3-9A5E-3D60376AAC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33189" b="-2"/>
          <a:stretch/>
        </p:blipFill>
        <p:spPr>
          <a:xfrm>
            <a:off x="4976027" y="2108199"/>
            <a:ext cx="3044106" cy="3760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798D57-E546-4C0A-A12A-5C3772E7E7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6" r="5" b="1933"/>
          <a:stretch/>
        </p:blipFill>
        <p:spPr>
          <a:xfrm>
            <a:off x="8111574" y="2108199"/>
            <a:ext cx="3044106" cy="3760873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071E5E-A0E6-4F63-B385-681AC952F6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30"/>
            <a:ext cx="10909073" cy="957902"/>
          </a:xfrm>
        </p:spPr>
        <p:txBody>
          <a:bodyPr>
            <a:normAutofit/>
          </a:bodyPr>
          <a:lstStyle/>
          <a:p>
            <a:r>
              <a:rPr lang="en-US" sz="6000"/>
              <a:t>KID PRESIDENT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82457"/>
            <a:ext cx="10925101" cy="460536"/>
          </a:xfrm>
        </p:spPr>
        <p:txBody>
          <a:bodyPr>
            <a:normAutofit/>
          </a:bodyPr>
          <a:lstStyle/>
          <a:p>
            <a:r>
              <a:rPr lang="en-US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ogle Sans"/>
              </a:rPr>
              <a:t>Robby Novak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0" r="-1" b="22878"/>
          <a:stretch/>
        </p:blipFill>
        <p:spPr>
          <a:xfrm>
            <a:off x="-1" y="-2"/>
            <a:ext cx="6050281" cy="4242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A03EE-9EE5-4101-BE07-338C77459D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572" r="10572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F66FA8-5D49-42D9-BA50-E3AE4643EE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8999" y="4649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506A-BAD3-4666-81FC-DFF57A6C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 President-- Today</a:t>
            </a: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4F0A32D-D15E-4C94-831E-15155A162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398248"/>
            <a:ext cx="5695755" cy="349739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35806BA-5E48-468C-9721-CA2F98264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798" y="2398248"/>
            <a:ext cx="3632566" cy="349739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2E9EF5-8FBF-40D2-8349-5DD864797F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5953" y="825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{09FF5C2C-FFA4-4C39-BC0F-45C040F48FA8}tf11437505_win32</Template>
  <TotalTime>91</TotalTime>
  <Words>239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Georgia Pro Cond Light</vt:lpstr>
      <vt:lpstr>Google Sans</vt:lpstr>
      <vt:lpstr>Nunito Sans</vt:lpstr>
      <vt:lpstr>Speak Pro</vt:lpstr>
      <vt:lpstr>RetrospectVTI</vt:lpstr>
      <vt:lpstr>KID PRESIDENT</vt:lpstr>
      <vt:lpstr>PowerPoint Presentation</vt:lpstr>
      <vt:lpstr>PowerPoint Presentation</vt:lpstr>
      <vt:lpstr>Kid President has met Beyonce as well as many other celebrities!</vt:lpstr>
      <vt:lpstr>KID PRESIDENT</vt:lpstr>
      <vt:lpstr>Kid President--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 PRESIDENT</dc:title>
  <dc:creator>Shonnie Sullivan</dc:creator>
  <cp:lastModifiedBy>Shonnie Sullivan</cp:lastModifiedBy>
  <cp:revision>8</cp:revision>
  <dcterms:created xsi:type="dcterms:W3CDTF">2021-02-25T20:40:01Z</dcterms:created>
  <dcterms:modified xsi:type="dcterms:W3CDTF">2021-02-26T13:34:45Z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